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9" r:id="rId6"/>
    <p:sldId id="265" r:id="rId7"/>
    <p:sldId id="263" r:id="rId8"/>
    <p:sldId id="266" r:id="rId9"/>
    <p:sldId id="276" r:id="rId10"/>
    <p:sldId id="275" r:id="rId11"/>
    <p:sldId id="277" r:id="rId12"/>
    <p:sldId id="264" r:id="rId13"/>
    <p:sldId id="278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58AF0-58E4-4A9E-96C5-B441F060055F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67726-976B-499F-928F-84E7EC3AD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91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67726-976B-499F-928F-84E7EC3ADF4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4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099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80" y="5454"/>
            <a:ext cx="9173180" cy="685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7009" y="116632"/>
            <a:ext cx="8954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800" b="1" kern="0" cap="all" dirty="0" smtClean="0">
                <a:solidFill>
                  <a:srgbClr val="9BBB59">
                    <a:lumMod val="50000"/>
                  </a:srgbClr>
                </a:solidFill>
              </a:rPr>
              <a:t>Представители ГИБДД ЧАСТЫЕ ГОСТИ у </a:t>
            </a:r>
            <a:r>
              <a:rPr lang="ru-RU" sz="2800" b="1" kern="0" cap="all" dirty="0" err="1" smtClean="0">
                <a:solidFill>
                  <a:srgbClr val="9BBB59">
                    <a:lumMod val="50000"/>
                  </a:srgbClr>
                </a:solidFill>
              </a:rPr>
              <a:t>ЮИДовцев</a:t>
            </a:r>
            <a:r>
              <a:rPr lang="ru-RU" sz="2800" b="1" kern="0" cap="all" dirty="0" smtClean="0">
                <a:solidFill>
                  <a:srgbClr val="9BBB59">
                    <a:lumMod val="50000"/>
                  </a:srgbClr>
                </a:solidFill>
              </a:rPr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826" y="3140968"/>
            <a:ext cx="4778797" cy="353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6" y="673140"/>
            <a:ext cx="4557410" cy="390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37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Рисунок 12" descr="Описание: C:\Users\КозловаТГ\Downloads\IMG-20191114-WA00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933056"/>
            <a:ext cx="3600400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6" y="747712"/>
            <a:ext cx="4548654" cy="416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47712"/>
            <a:ext cx="4355977" cy="416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6945" y="54388"/>
            <a:ext cx="8582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ВЫХОД НА ДОРОГИ ГОРОДА С НАЧАЛЬНИКОМ ГИБДД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60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80" y="5454"/>
            <a:ext cx="9173180" cy="685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88640"/>
            <a:ext cx="56621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Спортивные соревнования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 </a:t>
            </a:r>
            <a:r>
              <a:rPr lang="ru-RU" sz="3200" b="1" kern="0" cap="all" dirty="0" smtClean="0">
                <a:solidFill>
                  <a:schemeClr val="accent3">
                    <a:lumMod val="50000"/>
                  </a:schemeClr>
                </a:solidFill>
              </a:rPr>
              <a:t>«НОВОГОДНИЕ</a:t>
            </a:r>
            <a:r>
              <a:rPr kumimoji="0" lang="ru-RU" sz="32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 ПДД»</a:t>
            </a:r>
            <a:endParaRPr kumimoji="0" lang="ru-RU" sz="3200" b="1" i="0" u="none" strike="noStrike" kern="0" cap="all" spc="0" normalizeH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13086"/>
            <a:ext cx="4090364" cy="331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Рисунок 7" descr="Описание: C:\Users\КозловаТГ\Downloads\IMG_20191225_1327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7" b="21468"/>
          <a:stretch>
            <a:fillRect/>
          </a:stretch>
        </p:blipFill>
        <p:spPr bwMode="auto">
          <a:xfrm>
            <a:off x="4860032" y="1176859"/>
            <a:ext cx="4068887" cy="3044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14" y="4005064"/>
            <a:ext cx="4145991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54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41" y="858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693" y="188640"/>
            <a:ext cx="908973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9BBB5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КОНКУРС  </a:t>
            </a:r>
          </a:p>
          <a:p>
            <a:pPr algn="ctr"/>
            <a:r>
              <a:rPr lang="ru-RU" sz="2400" b="1" cap="all" dirty="0" smtClean="0">
                <a:solidFill>
                  <a:srgbClr val="9BBB5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 самое оригинальное транспортное средство</a:t>
            </a:r>
          </a:p>
          <a:p>
            <a:pPr algn="ctr"/>
            <a:endParaRPr lang="ru-RU" sz="28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648" y="1124744"/>
            <a:ext cx="459920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 b="35912"/>
          <a:stretch/>
        </p:blipFill>
        <p:spPr bwMode="auto">
          <a:xfrm>
            <a:off x="2633278" y="4054669"/>
            <a:ext cx="4146550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68" y="1151400"/>
            <a:ext cx="4494158" cy="314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76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4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558" y="908720"/>
            <a:ext cx="849399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этом работа ЮИД не заканчивается,</a:t>
            </a:r>
          </a:p>
          <a:p>
            <a:pPr algn="ctr"/>
            <a:r>
              <a:rPr lang="ru-RU" sz="2800" b="1" cap="all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она продолжается. </a:t>
            </a:r>
          </a:p>
          <a:p>
            <a:pPr algn="ctr"/>
            <a:r>
              <a:rPr lang="ru-RU" sz="2800" b="1" cap="all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Впереди ещё  много рейдов и акций.</a:t>
            </a:r>
          </a:p>
          <a:p>
            <a:pPr algn="ctr"/>
            <a:endParaRPr lang="ru-RU" sz="2800" b="1" cap="all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Пусть на дорогах никогда </a:t>
            </a:r>
          </a:p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гибнут люди!</a:t>
            </a:r>
          </a:p>
          <a:p>
            <a:pPr algn="ctr"/>
            <a:endParaRPr lang="ru-RU" sz="28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Всем безопасных дорог!</a:t>
            </a:r>
            <a:endParaRPr lang="ru-RU" sz="28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44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703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21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" y="-3175"/>
            <a:ext cx="9148233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9401" y="68431"/>
            <a:ext cx="8532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Посвящение  первоклассников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в пешеходы</a:t>
            </a:r>
            <a:endParaRPr kumimoji="0" lang="ru-RU" sz="3600" b="1" i="0" u="none" strike="noStrike" kern="0" cap="all" spc="0" normalizeH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27412"/>
            <a:ext cx="5355945" cy="328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1242988"/>
            <a:ext cx="4730998" cy="314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50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" y="0"/>
            <a:ext cx="9148233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3163" y="116632"/>
            <a:ext cx="63289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Линейка  </a:t>
            </a:r>
            <a:r>
              <a:rPr lang="ru-RU" sz="3200" b="1" kern="0" cap="all" dirty="0" smtClean="0">
                <a:solidFill>
                  <a:schemeClr val="accent3">
                    <a:lumMod val="50000"/>
                  </a:schemeClr>
                </a:solidFill>
              </a:rPr>
              <a:t>«Памяти жертв ДТП»</a:t>
            </a:r>
            <a:r>
              <a:rPr kumimoji="0" lang="ru-RU" sz="32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all" spc="0" normalizeH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8497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66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147" y="234534"/>
            <a:ext cx="8726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kern="0" cap="all" dirty="0" smtClean="0">
                <a:solidFill>
                  <a:schemeClr val="accent3">
                    <a:lumMod val="50000"/>
                  </a:schemeClr>
                </a:solidFill>
              </a:rPr>
              <a:t>ЮИДОВЦЫ, вместе с </a:t>
            </a:r>
            <a:r>
              <a:rPr lang="ru-RU" sz="2800" b="1" kern="0" cap="all" dirty="0" err="1" smtClean="0">
                <a:solidFill>
                  <a:schemeClr val="accent3">
                    <a:lumMod val="50000"/>
                  </a:schemeClr>
                </a:solidFill>
              </a:rPr>
              <a:t>Зилей</a:t>
            </a:r>
            <a:r>
              <a:rPr lang="ru-RU" sz="2800" b="1" kern="0" cap="all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2800" b="1" kern="0" cap="all" dirty="0" err="1" smtClean="0">
                <a:solidFill>
                  <a:schemeClr val="accent3">
                    <a:lumMod val="50000"/>
                  </a:schemeClr>
                </a:solidFill>
              </a:rPr>
              <a:t>Гильфановной</a:t>
            </a:r>
            <a:r>
              <a:rPr lang="ru-RU" sz="2800" b="1" kern="0" cap="all" dirty="0" smtClean="0">
                <a:solidFill>
                  <a:schemeClr val="accent3">
                    <a:lumMod val="50000"/>
                  </a:schemeClr>
                </a:solidFill>
              </a:rPr>
              <a:t>, следят за тем, чтобы  у первоклассников в дневниках была схема безопасного маршрута </a:t>
            </a:r>
            <a:endParaRPr lang="ru-RU" sz="2800" b="1" kern="0" cap="all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Рисунок 6" descr="C:\Users\КозловаТГ\AppData\Local\Microsoft\Windows\INetCache\Content.Word\20180927_1015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46872"/>
            <a:ext cx="9139766" cy="495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87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74"/>
            <a:ext cx="9139767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188640"/>
            <a:ext cx="4947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Акция «</a:t>
            </a:r>
            <a:r>
              <a:rPr lang="ru-RU" sz="4000" b="1" kern="0" cap="all" dirty="0" smtClean="0">
                <a:solidFill>
                  <a:schemeClr val="accent3">
                    <a:lumMod val="50000"/>
                  </a:schemeClr>
                </a:solidFill>
              </a:rPr>
              <a:t>СНЕЖИНКА</a:t>
            </a:r>
            <a:r>
              <a:rPr kumimoji="0" lang="ru-RU" sz="4000" b="1" i="0" u="none" strike="noStrike" kern="0" cap="all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</a:rPr>
              <a:t>»</a:t>
            </a:r>
            <a:endParaRPr kumimoji="0" lang="ru-RU" sz="4000" b="1" i="0" u="none" strike="noStrike" kern="0" cap="all" spc="0" normalizeH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4984"/>
            <a:ext cx="4799871" cy="34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1" y="1052736"/>
            <a:ext cx="463325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8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Рисунок 4" descr="Описание: C:\Users\КозловаТГ\Downloads\IMG_20191219_16183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0" t="11703" r="8827"/>
          <a:stretch/>
        </p:blipFill>
        <p:spPr bwMode="auto">
          <a:xfrm>
            <a:off x="3419873" y="2708920"/>
            <a:ext cx="5724128" cy="4142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Рисунок 6" descr="Описание: C:\Users\КозловаТГ\Downloads\IMG_20191219_1612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4"/>
          <a:stretch>
            <a:fillRect/>
          </a:stretch>
        </p:blipFill>
        <p:spPr bwMode="auto">
          <a:xfrm>
            <a:off x="-10996" y="-1"/>
            <a:ext cx="5159060" cy="331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3855244"/>
            <a:ext cx="3563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small" dirty="0" smtClean="0">
                <a:solidFill>
                  <a:schemeClr val="accent3">
                    <a:lumMod val="50000"/>
                  </a:schemeClr>
                </a:solidFill>
              </a:rPr>
              <a:t>Встреча  </a:t>
            </a:r>
            <a:r>
              <a:rPr lang="ru-RU" sz="3200" b="1" cap="small" dirty="0">
                <a:solidFill>
                  <a:schemeClr val="accent3">
                    <a:lumMod val="50000"/>
                  </a:schemeClr>
                </a:solidFill>
              </a:rPr>
              <a:t>с инспектором ОПБДД УГИБДД МВД по РТ </a:t>
            </a:r>
          </a:p>
        </p:txBody>
      </p:sp>
    </p:spTree>
    <p:extLst>
      <p:ext uri="{BB962C8B-B14F-4D97-AF65-F5344CB8AC3E}">
        <p14:creationId xmlns:p14="http://schemas.microsoft.com/office/powerpoint/2010/main" val="244303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" y="0"/>
            <a:ext cx="9141884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" y="0"/>
            <a:ext cx="5071382" cy="342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47392"/>
            <a:ext cx="528253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70279" y="860623"/>
            <a:ext cx="3593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ЛИНЕЙКА </a:t>
            </a:r>
          </a:p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«ЗАСВЕТИСЬ НА ДОРОГЕ»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149080"/>
            <a:ext cx="406386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Встречи с учащимися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</a:rPr>
              <a:t>Световозвращатель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-это</a:t>
            </a:r>
          </a:p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в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ажно!»</a:t>
            </a:r>
          </a:p>
        </p:txBody>
      </p:sp>
    </p:spTree>
    <p:extLst>
      <p:ext uri="{BB962C8B-B14F-4D97-AF65-F5344CB8AC3E}">
        <p14:creationId xmlns:p14="http://schemas.microsoft.com/office/powerpoint/2010/main" val="148643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54"/>
            <a:ext cx="9173180" cy="685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18627"/>
            <a:ext cx="8964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kern="0" cap="all" dirty="0" smtClean="0">
                <a:solidFill>
                  <a:srgbClr val="9BBB59">
                    <a:lumMod val="50000"/>
                  </a:srgbClr>
                </a:solidFill>
              </a:rPr>
              <a:t>Акция </a:t>
            </a:r>
          </a:p>
          <a:p>
            <a:pPr algn="ctr">
              <a:defRPr/>
            </a:pPr>
            <a:r>
              <a:rPr lang="ru-RU" sz="3000" b="1" kern="0" cap="all" dirty="0" smtClean="0">
                <a:solidFill>
                  <a:srgbClr val="9BBB59">
                    <a:lumMod val="50000"/>
                  </a:srgbClr>
                </a:solidFill>
              </a:rPr>
              <a:t>«Родитель, помоги ребёнку засветиться!»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96" y="1134290"/>
            <a:ext cx="8856984" cy="572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50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121</Words>
  <Application>Microsoft Office PowerPoint</Application>
  <PresentationFormat>Экран (4:3)</PresentationFormat>
  <Paragraphs>28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КозловаТГ</dc:creator>
  <cp:lastModifiedBy>ЕгороваОП</cp:lastModifiedBy>
  <cp:revision>17</cp:revision>
  <dcterms:modified xsi:type="dcterms:W3CDTF">2020-11-22T11:18:26Z</dcterms:modified>
</cp:coreProperties>
</file>